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handoutMasterIdLst>
    <p:handoutMasterId r:id="rId13"/>
  </p:handout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57" d="100"/>
          <a:sy n="57" d="100"/>
        </p:scale>
        <p:origin x="13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12E9E73-0179-DC4B-80F2-DB149E0E57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A79846C-B93F-C94C-8047-97DEA7ABC0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152D5-FA83-BC4B-9518-8F36DC7D7FE3}" type="datetimeFigureOut">
              <a:rPr lang="es-CO" smtClean="0"/>
              <a:t>21/03/2024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F1A753-9802-834C-8398-CD73226035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448974-3A47-4F40-90F3-BA3C535B9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87EC2-5899-0F43-A8E2-AD53F48383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4719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87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Lideraz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6164" y="1956122"/>
            <a:ext cx="5141563" cy="1366044"/>
          </a:xfrm>
          <a:prstGeom prst="rect">
            <a:avLst/>
          </a:prstGeom>
        </p:spPr>
        <p:txBody>
          <a:bodyPr anchor="b"/>
          <a:lstStyle>
            <a:lvl1pPr algn="ctr"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03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ServicioClien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6164" y="1956122"/>
            <a:ext cx="5141563" cy="1366044"/>
          </a:xfrm>
          <a:prstGeom prst="rect">
            <a:avLst/>
          </a:prstGeom>
        </p:spPr>
        <p:txBody>
          <a:bodyPr anchor="b"/>
          <a:lstStyle>
            <a:lvl1pPr algn="ctr"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168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Concili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6164" y="1956122"/>
            <a:ext cx="5141563" cy="1366044"/>
          </a:xfrm>
          <a:prstGeom prst="rect">
            <a:avLst/>
          </a:prstGeom>
        </p:spPr>
        <p:txBody>
          <a:bodyPr anchor="b"/>
          <a:lstStyle>
            <a:lvl1pPr algn="ctr"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61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ClimaLabo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6164" y="1956122"/>
            <a:ext cx="5141563" cy="1366044"/>
          </a:xfrm>
          <a:prstGeom prst="rect">
            <a:avLst/>
          </a:prstGeom>
        </p:spPr>
        <p:txBody>
          <a:bodyPr anchor="b"/>
          <a:lstStyle>
            <a:lvl1pPr algn="ctr"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16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Productivid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6164" y="1956122"/>
            <a:ext cx="5141563" cy="1366044"/>
          </a:xfrm>
          <a:prstGeom prst="rect">
            <a:avLst/>
          </a:prstGeom>
        </p:spPr>
        <p:txBody>
          <a:bodyPr anchor="b"/>
          <a:lstStyle>
            <a:lvl1pPr algn="ctr"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68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reativid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6164" y="1956122"/>
            <a:ext cx="5141563" cy="1366044"/>
          </a:xfrm>
          <a:prstGeom prst="rect">
            <a:avLst/>
          </a:prstGeom>
        </p:spPr>
        <p:txBody>
          <a:bodyPr anchor="b"/>
          <a:lstStyle>
            <a:lvl1pPr algn="ctr"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70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Colabo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6164" y="1956122"/>
            <a:ext cx="5141563" cy="1366044"/>
          </a:xfrm>
          <a:prstGeom prst="rect">
            <a:avLst/>
          </a:prstGeom>
        </p:spPr>
        <p:txBody>
          <a:bodyPr anchor="b"/>
          <a:lstStyle>
            <a:lvl1pPr algn="ctr"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80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rabajoEquip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6164" y="1956122"/>
            <a:ext cx="5141563" cy="1366044"/>
          </a:xfrm>
          <a:prstGeom prst="rect">
            <a:avLst/>
          </a:prstGeom>
        </p:spPr>
        <p:txBody>
          <a:bodyPr anchor="b"/>
          <a:lstStyle>
            <a:lvl1pPr algn="ctr"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421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Sostenibilid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6164" y="1956122"/>
            <a:ext cx="5141563" cy="1366044"/>
          </a:xfrm>
          <a:prstGeom prst="rect">
            <a:avLst/>
          </a:prstGeom>
        </p:spPr>
        <p:txBody>
          <a:bodyPr anchor="b"/>
          <a:lstStyle>
            <a:lvl1pPr algn="ctr"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167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Integrida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6164" y="1956122"/>
            <a:ext cx="5141563" cy="1366044"/>
          </a:xfrm>
          <a:prstGeom prst="rect">
            <a:avLst/>
          </a:prstGeom>
        </p:spPr>
        <p:txBody>
          <a:bodyPr anchor="b"/>
          <a:lstStyle>
            <a:lvl1pPr algn="ctr"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32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59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55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7A580-4F0A-116D-B86C-06D904AE98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4239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798F2B-1C47-DC14-7119-77013CAB4F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209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8B80B7-0D19-568F-6FF7-5638056416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707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33BFD-7323-AA13-5EF4-A9F58ACBD6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3054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612191A-9CBA-5F10-37C5-3EE3FCB5F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9253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B0998-DC50-6FFC-9B93-B58997F4D8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546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E0D02-DC8A-83CA-1587-7FD998A2B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649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328D05-E1AE-D854-2EF4-BDB246AE7E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2236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EE9DA-C821-67E1-8C72-D319914CC5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0710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1E351F-0248-E9BE-8520-CA45663197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925791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ón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</TotalTime>
  <Words>0</Words>
  <Application>Microsoft Office PowerPoint</Application>
  <PresentationFormat>Personalizado</PresentationFormat>
  <Paragraphs>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Arial</vt:lpstr>
      <vt:lpstr>Calibri</vt:lpstr>
      <vt:lpstr>Presentación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Juan Sebastián Chaves Zamudio</cp:lastModifiedBy>
  <cp:revision>5</cp:revision>
  <dcterms:created xsi:type="dcterms:W3CDTF">2024-03-12T13:05:54Z</dcterms:created>
  <dcterms:modified xsi:type="dcterms:W3CDTF">2024-03-21T15:34:21Z</dcterms:modified>
</cp:coreProperties>
</file>